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81" r:id="rId2"/>
    <p:sldId id="280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2534" y="34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6733A3-FCC3-4696-B0B4-32A8FE06D462}"/>
              </a:ext>
            </a:extLst>
          </p:cNvPr>
          <p:cNvSpPr txBox="1"/>
          <p:nvPr/>
        </p:nvSpPr>
        <p:spPr>
          <a:xfrm>
            <a:off x="220692" y="106639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2022-4-27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A4A08E-28A7-46E2-A313-D4E9F225E2B1}"/>
              </a:ext>
            </a:extLst>
          </p:cNvPr>
          <p:cNvSpPr txBox="1"/>
          <p:nvPr/>
        </p:nvSpPr>
        <p:spPr>
          <a:xfrm>
            <a:off x="4716208" y="866802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748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A4A08E-28A7-46E2-A313-D4E9F225E2B1}"/>
              </a:ext>
            </a:extLst>
          </p:cNvPr>
          <p:cNvSpPr txBox="1"/>
          <p:nvPr/>
        </p:nvSpPr>
        <p:spPr>
          <a:xfrm>
            <a:off x="4716208" y="866802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F2267D-7CBF-40B0-B5D7-041F1DDD6BE1}"/>
              </a:ext>
            </a:extLst>
          </p:cNvPr>
          <p:cNvSpPr txBox="1"/>
          <p:nvPr/>
        </p:nvSpPr>
        <p:spPr>
          <a:xfrm flipH="1">
            <a:off x="148120" y="656700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240C27-7BC8-4D31-B8D5-DA4A1FA47EBD}"/>
              </a:ext>
            </a:extLst>
          </p:cNvPr>
          <p:cNvSpPr txBox="1"/>
          <p:nvPr/>
        </p:nvSpPr>
        <p:spPr>
          <a:xfrm>
            <a:off x="148120" y="1613066"/>
            <a:ext cx="6955750" cy="918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ロシア語で国家権力に影響力のあるものは２つ。</a:t>
            </a:r>
            <a:endParaRPr kumimoji="1" lang="en-US" altLang="ja-JP" sz="2400" b="1" dirty="0"/>
          </a:p>
          <a:p>
            <a:endParaRPr kumimoji="1" lang="en-US" altLang="ja-JP" sz="1100" b="1" dirty="0"/>
          </a:p>
          <a:p>
            <a:r>
              <a:rPr kumimoji="1" lang="ja-JP" altLang="en-US" sz="2400" b="1" dirty="0"/>
              <a:t>１．オリガルヒ：経済界、財界・富裕層。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２．シロビキ　：政界・軍隊の有力者。</a:t>
            </a:r>
            <a:endParaRPr kumimoji="1" lang="en-US" altLang="ja-JP" sz="2400" b="1" dirty="0"/>
          </a:p>
          <a:p>
            <a:endParaRPr kumimoji="1" lang="en-US" altLang="ja-JP" sz="1400" b="1" dirty="0"/>
          </a:p>
          <a:p>
            <a:r>
              <a:rPr kumimoji="1" lang="ja-JP" altLang="en-US" sz="2400" b="1" dirty="0"/>
              <a:t>今回はロシア語「シロビキ」について考える。</a:t>
            </a:r>
            <a:endParaRPr kumimoji="1" lang="en-US" altLang="ja-JP" sz="2400" b="1" dirty="0"/>
          </a:p>
          <a:p>
            <a:endParaRPr kumimoji="1" lang="en-US" altLang="ja-JP" sz="1400" b="1" dirty="0"/>
          </a:p>
          <a:p>
            <a:r>
              <a:rPr kumimoji="1" lang="ja-JP" altLang="en-US" sz="2400" b="1" dirty="0"/>
              <a:t>最初の二文字は、国名のうちの二文字をあてる。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「シロビキ」の「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シロ</a:t>
            </a:r>
            <a:r>
              <a:rPr kumimoji="1" lang="ja-JP" altLang="en-US" sz="2400" b="1" dirty="0"/>
              <a:t>」は、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「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ロシ</a:t>
            </a:r>
            <a:r>
              <a:rPr kumimoji="1" lang="ja-JP" altLang="en-US" sz="2400" b="1" dirty="0"/>
              <a:t>ア」の「シロ」からきている。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同様に他の国で政治に影響力のあるものは、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イ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ンド</a:t>
            </a:r>
            <a:r>
              <a:rPr kumimoji="1" lang="ja-JP" altLang="en-US" sz="2400" b="1" dirty="0"/>
              <a:t>　　   　　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パラグ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アイ</a:t>
            </a:r>
            <a:r>
              <a:rPr kumimoji="1" lang="ja-JP" altLang="en-US" sz="2400" b="1" dirty="0"/>
              <a:t>　　   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 （ボル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ネオ</a:t>
            </a:r>
            <a:r>
              <a:rPr kumimoji="1" lang="ja-JP" altLang="en-US" sz="2400" b="1" dirty="0"/>
              <a:t>）           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日本の国名は「ニッポン」なので、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　　　「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ポンビキ</a:t>
            </a:r>
            <a:r>
              <a:rPr kumimoji="1" lang="ja-JP" altLang="en-US" sz="2400" b="1" dirty="0"/>
              <a:t>」というとのこと。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en-US" altLang="ja-JP" sz="2400" b="1" dirty="0"/>
          </a:p>
          <a:p>
            <a:pPr lvl="1"/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ja-JP" altLang="en-US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2E2230-3B48-48B7-9AA0-0CCE5C75B136}"/>
              </a:ext>
            </a:extLst>
          </p:cNvPr>
          <p:cNvSpPr txBox="1"/>
          <p:nvPr/>
        </p:nvSpPr>
        <p:spPr>
          <a:xfrm>
            <a:off x="4102274" y="5862508"/>
            <a:ext cx="2755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「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ドン</a:t>
            </a:r>
            <a:r>
              <a:rPr kumimoji="1" lang="ja-JP" altLang="en-US" sz="2400" b="1" dirty="0"/>
              <a:t>ビキ」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3EBB3A-5198-4AFB-B77D-CB1A55AAB2C0}"/>
              </a:ext>
            </a:extLst>
          </p:cNvPr>
          <p:cNvSpPr txBox="1"/>
          <p:nvPr/>
        </p:nvSpPr>
        <p:spPr>
          <a:xfrm>
            <a:off x="4085677" y="6226319"/>
            <a:ext cx="2755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「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アイ</a:t>
            </a:r>
            <a:r>
              <a:rPr kumimoji="1" lang="ja-JP" altLang="en-US" sz="2400" b="1" dirty="0"/>
              <a:t>ビキ」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A3805B-85FF-4D36-A876-E224751BA0B0}"/>
              </a:ext>
            </a:extLst>
          </p:cNvPr>
          <p:cNvSpPr txBox="1"/>
          <p:nvPr/>
        </p:nvSpPr>
        <p:spPr>
          <a:xfrm>
            <a:off x="4110729" y="6573751"/>
            <a:ext cx="2755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「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オネ</a:t>
            </a:r>
            <a:r>
              <a:rPr kumimoji="1" lang="ja-JP" altLang="en-US" sz="2400" b="1" dirty="0"/>
              <a:t>ビキ」</a:t>
            </a:r>
          </a:p>
        </p:txBody>
      </p:sp>
    </p:spTree>
    <p:extLst>
      <p:ext uri="{BB962C8B-B14F-4D97-AF65-F5344CB8AC3E}">
        <p14:creationId xmlns:p14="http://schemas.microsoft.com/office/powerpoint/2010/main" val="138435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1951</TotalTime>
  <Words>154</Words>
  <Application>Microsoft Office PowerPoint</Application>
  <PresentationFormat>画面に合わせる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83</cp:revision>
  <cp:lastPrinted>2022-02-23T00:24:54Z</cp:lastPrinted>
  <dcterms:created xsi:type="dcterms:W3CDTF">2021-09-11T12:07:54Z</dcterms:created>
  <dcterms:modified xsi:type="dcterms:W3CDTF">2022-04-25T08:35:10Z</dcterms:modified>
</cp:coreProperties>
</file>